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1" r:id="rId12"/>
    <p:sldId id="292" r:id="rId13"/>
    <p:sldId id="293" r:id="rId14"/>
    <p:sldId id="294" r:id="rId15"/>
    <p:sldId id="288" r:id="rId16"/>
    <p:sldId id="289" r:id="rId17"/>
    <p:sldId id="298" r:id="rId18"/>
    <p:sldId id="287" r:id="rId19"/>
    <p:sldId id="286" r:id="rId20"/>
    <p:sldId id="268" r:id="rId21"/>
    <p:sldId id="264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1FF"/>
    <a:srgbClr val="42D9FF"/>
    <a:srgbClr val="00BEFF"/>
    <a:srgbClr val="C992FF"/>
    <a:srgbClr val="A144EB"/>
    <a:srgbClr val="00BDFF"/>
    <a:srgbClr val="ABABAB"/>
    <a:srgbClr val="A5A5A5"/>
    <a:srgbClr val="00BC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7" autoAdjust="0"/>
    <p:restoredTop sz="94618"/>
  </p:normalViewPr>
  <p:slideViewPr>
    <p:cSldViewPr snapToGrid="0" showGuides="1">
      <p:cViewPr>
        <p:scale>
          <a:sx n="100" d="100"/>
          <a:sy n="10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B436931A-CF6B-C84A-84B2-A585D69DD877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</dgm:pt>
    <dgm:pt modelId="{E0568422-602E-1445-BFA2-EB4FF6F46478}" type="par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7C3F2FBC-9885-4542-9CDF-DF968E9581B4}" type="sib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A5ABD1F5-3B90-784D-A950-A42E98AC135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EB4F2298-5CBC-414A-AB1C-96D543529E5F}" type="par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D678B944-1C60-F543-B0F7-F2F47376D418}" type="sib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96A3AF2A-CC4C-E34F-9FC2-3B9819B0299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DF6B3323-1135-CE42-9413-843416357710}" type="par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FDC6B141-1305-9742-AE9A-FA934E226F0E}" type="sib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39B81DAD-038E-6A44-B8ED-9D306DF7374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D380CF05-1AF7-C74F-96BA-BE5FBD0573F5}" type="par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A6BF0BFA-ECF0-A440-A403-2D2A3193DCEC}" type="sib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6DB32121-828C-004C-929E-FB7223109999}" type="pres">
      <dgm:prSet presAssocID="{E0568422-602E-1445-BFA2-EB4FF6F4647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B55503A-DFA3-D648-B61D-779BE445AE60}" type="pres">
      <dgm:prSet presAssocID="{B436931A-CF6B-C84A-84B2-A585D69DD877}" presName="hierRoot2" presStyleCnt="0">
        <dgm:presLayoutVars>
          <dgm:hierBranch val="init"/>
        </dgm:presLayoutVars>
      </dgm:prSet>
      <dgm:spPr/>
    </dgm:pt>
    <dgm:pt modelId="{72487584-7185-C342-BBBD-7FBDD4C2E5D6}" type="pres">
      <dgm:prSet presAssocID="{B436931A-CF6B-C84A-84B2-A585D69DD877}" presName="rootComposite" presStyleCnt="0"/>
      <dgm:spPr/>
    </dgm:pt>
    <dgm:pt modelId="{98D6CF84-8AED-F34C-AB91-ADE708804F6D}" type="pres">
      <dgm:prSet presAssocID="{B436931A-CF6B-C84A-84B2-A585D69DD87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506072-9BF4-634E-BFA9-E000150EF0B6}" type="pres">
      <dgm:prSet presAssocID="{B436931A-CF6B-C84A-84B2-A585D69DD87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3E83E41-8FD1-1D49-9ABD-571B90C29A10}" type="pres">
      <dgm:prSet presAssocID="{B436931A-CF6B-C84A-84B2-A585D69DD877}" presName="hierChild4" presStyleCnt="0"/>
      <dgm:spPr/>
    </dgm:pt>
    <dgm:pt modelId="{6C48F9BA-13D7-4849-94BD-5DD03E4D0F86}" type="pres">
      <dgm:prSet presAssocID="{EB4F2298-5CBC-414A-AB1C-96D543529E5F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62A5E82D-46CF-5C47-BBEA-1A5A54F1D157}" type="pres">
      <dgm:prSet presAssocID="{A5ABD1F5-3B90-784D-A950-A42E98AC1353}" presName="hierRoot2" presStyleCnt="0">
        <dgm:presLayoutVars>
          <dgm:hierBranch val="init"/>
        </dgm:presLayoutVars>
      </dgm:prSet>
      <dgm:spPr/>
    </dgm:pt>
    <dgm:pt modelId="{2BBD91B9-8D31-1344-9882-F7AAC78832C2}" type="pres">
      <dgm:prSet presAssocID="{A5ABD1F5-3B90-784D-A950-A42E98AC1353}" presName="rootComposite" presStyleCnt="0"/>
      <dgm:spPr/>
    </dgm:pt>
    <dgm:pt modelId="{5771A369-DA15-514E-A930-21428AA647AA}" type="pres">
      <dgm:prSet presAssocID="{A5ABD1F5-3B90-784D-A950-A42E98AC135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F0EB6-7BED-8540-9A3B-8FC721D08DDB}" type="pres">
      <dgm:prSet presAssocID="{A5ABD1F5-3B90-784D-A950-A42E98AC135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EFBA0122-DE5B-5644-9E24-B1E5EC452C5F}" type="pres">
      <dgm:prSet presAssocID="{A5ABD1F5-3B90-784D-A950-A42E98AC1353}" presName="hierChild4" presStyleCnt="0"/>
      <dgm:spPr/>
    </dgm:pt>
    <dgm:pt modelId="{F719C929-F3E4-A64D-BD9F-31417E9604CF}" type="pres">
      <dgm:prSet presAssocID="{A5ABD1F5-3B90-784D-A950-A42E98AC1353}" presName="hierChild5" presStyleCnt="0"/>
      <dgm:spPr/>
    </dgm:pt>
    <dgm:pt modelId="{D72DDFD4-7C4C-EE49-B1F7-8B472D6D9352}" type="pres">
      <dgm:prSet presAssocID="{DF6B3323-1135-CE42-9413-843416357710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5B7D5D6A-C918-1A40-B6AB-D0C2C46A4A7F}" type="pres">
      <dgm:prSet presAssocID="{96A3AF2A-CC4C-E34F-9FC2-3B9819B0299D}" presName="hierRoot2" presStyleCnt="0">
        <dgm:presLayoutVars>
          <dgm:hierBranch val="init"/>
        </dgm:presLayoutVars>
      </dgm:prSet>
      <dgm:spPr/>
    </dgm:pt>
    <dgm:pt modelId="{B4747794-3FAC-9447-95CD-796BF504208F}" type="pres">
      <dgm:prSet presAssocID="{96A3AF2A-CC4C-E34F-9FC2-3B9819B0299D}" presName="rootComposite" presStyleCnt="0"/>
      <dgm:spPr/>
    </dgm:pt>
    <dgm:pt modelId="{DD100FC4-E171-4B4F-A470-BFD10C0ACAD9}" type="pres">
      <dgm:prSet presAssocID="{96A3AF2A-CC4C-E34F-9FC2-3B9819B0299D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463F99-6DA4-364C-AADC-04C8BFA63C8E}" type="pres">
      <dgm:prSet presAssocID="{96A3AF2A-CC4C-E34F-9FC2-3B9819B0299D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249B08DA-BF62-484F-A7C3-B5B2456C35CB}" type="pres">
      <dgm:prSet presAssocID="{96A3AF2A-CC4C-E34F-9FC2-3B9819B0299D}" presName="hierChild4" presStyleCnt="0"/>
      <dgm:spPr/>
    </dgm:pt>
    <dgm:pt modelId="{B02EE27D-0CCB-A34C-BBA1-E891692E588A}" type="pres">
      <dgm:prSet presAssocID="{96A3AF2A-CC4C-E34F-9FC2-3B9819B0299D}" presName="hierChild5" presStyleCnt="0"/>
      <dgm:spPr/>
    </dgm:pt>
    <dgm:pt modelId="{5D52CE98-EE47-D64B-BA38-C2D24014498A}" type="pres">
      <dgm:prSet presAssocID="{D380CF05-1AF7-C74F-96BA-BE5FBD0573F5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6D22FBAC-184F-F847-BA5A-D76F21358E57}" type="pres">
      <dgm:prSet presAssocID="{39B81DAD-038E-6A44-B8ED-9D306DF73747}" presName="hierRoot2" presStyleCnt="0">
        <dgm:presLayoutVars>
          <dgm:hierBranch val="init"/>
        </dgm:presLayoutVars>
      </dgm:prSet>
      <dgm:spPr/>
    </dgm:pt>
    <dgm:pt modelId="{2A086D3C-7598-C049-82F1-A96B06697EA7}" type="pres">
      <dgm:prSet presAssocID="{39B81DAD-038E-6A44-B8ED-9D306DF73747}" presName="rootComposite" presStyleCnt="0"/>
      <dgm:spPr/>
    </dgm:pt>
    <dgm:pt modelId="{B37503ED-0C27-364C-AEED-0CD12994707F}" type="pres">
      <dgm:prSet presAssocID="{39B81DAD-038E-6A44-B8ED-9D306DF73747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80A1D2-B760-2744-842E-7B44FA054742}" type="pres">
      <dgm:prSet presAssocID="{39B81DAD-038E-6A44-B8ED-9D306DF73747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BCDC348F-9A8B-654B-AA2E-EC6E1964A592}" type="pres">
      <dgm:prSet presAssocID="{39B81DAD-038E-6A44-B8ED-9D306DF73747}" presName="hierChild4" presStyleCnt="0"/>
      <dgm:spPr/>
    </dgm:pt>
    <dgm:pt modelId="{AD01D62F-7927-5B48-AC58-EEB059C57110}" type="pres">
      <dgm:prSet presAssocID="{39B81DAD-038E-6A44-B8ED-9D306DF73747}" presName="hierChild5" presStyleCnt="0"/>
      <dgm:spPr/>
    </dgm:pt>
    <dgm:pt modelId="{E58AE9C2-19BE-B54E-AE94-C91C5180789D}" type="pres">
      <dgm:prSet presAssocID="{B436931A-CF6B-C84A-84B2-A585D69DD877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1" destOrd="0" parTransId="{EC443DCA-1A0F-3041-A1DF-1A2E733C92EB}" sibTransId="{A0F1D557-282A-CE4B-9F12-BB2E3CB839B3}"/>
    <dgm:cxn modelId="{9AFCAC32-1A97-2347-90B5-7FBBA75FA285}" type="presOf" srcId="{A5ABD1F5-3B90-784D-A950-A42E98AC1353}" destId="{5771A369-DA15-514E-A930-21428AA647AA}" srcOrd="0" destOrd="0" presId="urn:microsoft.com/office/officeart/2005/8/layout/orgChart1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19AFB4D4-ACF7-C040-9C4A-FA61AF7D8470}" srcId="{B436931A-CF6B-C84A-84B2-A585D69DD877}" destId="{39B81DAD-038E-6A44-B8ED-9D306DF73747}" srcOrd="2" destOrd="0" parTransId="{D380CF05-1AF7-C74F-96BA-BE5FBD0573F5}" sibTransId="{A6BF0BFA-ECF0-A440-A403-2D2A3193DCEC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2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15AA5FE7-383D-FD4D-A10D-116E7A730A6D}" type="presOf" srcId="{96A3AF2A-CC4C-E34F-9FC2-3B9819B0299D}" destId="{5C463F99-6DA4-364C-AADC-04C8BFA63C8E}" srcOrd="1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ED2AD870-54EB-2A45-8DC5-D7AE569FA15A}" srcId="{B436931A-CF6B-C84A-84B2-A585D69DD877}" destId="{96A3AF2A-CC4C-E34F-9FC2-3B9819B0299D}" srcOrd="1" destOrd="0" parTransId="{DF6B3323-1135-CE42-9413-843416357710}" sibTransId="{FDC6B141-1305-9742-AE9A-FA934E226F0E}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EE83E5BB-395E-704F-B646-D9C031D10E02}" srcId="{B436931A-CF6B-C84A-84B2-A585D69DD877}" destId="{A5ABD1F5-3B90-784D-A950-A42E98AC1353}" srcOrd="0" destOrd="0" parTransId="{EB4F2298-5CBC-414A-AB1C-96D543529E5F}" sibTransId="{D678B944-1C60-F543-B0F7-F2F47376D418}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028674E3-A1D4-334B-8E79-46EC5AA82776}" type="presOf" srcId="{96A3AF2A-CC4C-E34F-9FC2-3B9819B0299D}" destId="{DD100FC4-E171-4B4F-A470-BFD10C0ACAD9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FB0D3567-1FEB-344B-A654-B795C3DD7E16}" type="presOf" srcId="{B436931A-CF6B-C84A-84B2-A585D69DD877}" destId="{9F506072-9BF4-634E-BFA9-E000150EF0B6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DD7DC4BF-C069-6B48-9575-38A30218582F}" type="presOf" srcId="{E0568422-602E-1445-BFA2-EB4FF6F46478}" destId="{6DB32121-828C-004C-929E-FB7223109999}" srcOrd="0" destOrd="0" presId="urn:microsoft.com/office/officeart/2005/8/layout/orgChart1"/>
    <dgm:cxn modelId="{37D52FDA-C960-0C4B-97B5-B5DF382206EC}" type="presOf" srcId="{D380CF05-1AF7-C74F-96BA-BE5FBD0573F5}" destId="{5D52CE98-EE47-D64B-BA38-C2D24014498A}" srcOrd="0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E9BD9E3D-EF5D-D749-BB7F-46A334C7CB3A}" srcId="{ADD0AB32-9A67-DF4E-883B-D5DF068BC7A6}" destId="{B436931A-CF6B-C84A-84B2-A585D69DD877}" srcOrd="3" destOrd="0" parTransId="{E0568422-602E-1445-BFA2-EB4FF6F46478}" sibTransId="{7C3F2FBC-9885-4542-9CDF-DF968E9581B4}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E947E97B-9850-0F4E-995A-D812ADC68C92}" type="presOf" srcId="{A5ABD1F5-3B90-784D-A950-A42E98AC1353}" destId="{C21F0EB6-7BED-8540-9A3B-8FC721D08DDB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EB8155BE-9F61-1B48-8CE6-4AB4F15F732D}" type="presOf" srcId="{EB4F2298-5CBC-414A-AB1C-96D543529E5F}" destId="{6C48F9BA-13D7-4849-94BD-5DD03E4D0F86}" srcOrd="0" destOrd="0" presId="urn:microsoft.com/office/officeart/2005/8/layout/orgChart1"/>
    <dgm:cxn modelId="{B596E614-4AB7-E745-9082-02C68644A6B6}" type="presOf" srcId="{DF6B3323-1135-CE42-9413-843416357710}" destId="{D72DDFD4-7C4C-EE49-B1F7-8B472D6D9352}" srcOrd="0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8833B849-2D9B-F54D-8E66-B35A358011C8}" type="presOf" srcId="{39B81DAD-038E-6A44-B8ED-9D306DF73747}" destId="{B37503ED-0C27-364C-AEED-0CD12994707F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A3BB8293-A07A-024B-9F33-A05645161019}" type="presOf" srcId="{39B81DAD-038E-6A44-B8ED-9D306DF73747}" destId="{9D80A1D2-B760-2744-842E-7B44FA054742}" srcOrd="1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8DD6F151-88F9-8849-82D8-744F062BEB37}" type="presOf" srcId="{B436931A-CF6B-C84A-84B2-A585D69DD877}" destId="{98D6CF84-8AED-F34C-AB91-ADE708804F6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CF20553-C443-9341-9AF4-741A54B0B95C}" type="presParOf" srcId="{B9273BB1-9750-9146-8492-405035571B22}" destId="{3A01F7EE-7C04-5F4C-BD2D-81BE47F99C8B}" srcOrd="2" destOrd="0" presId="urn:microsoft.com/office/officeart/2005/8/layout/orgChart1"/>
    <dgm:cxn modelId="{B5881F8E-A6DD-3248-9277-908B2B0DB34D}" type="presParOf" srcId="{B9273BB1-9750-9146-8492-405035571B22}" destId="{F4FD2CB9-0569-C74B-8EFF-A27C99CABC99}" srcOrd="3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4" destOrd="0" presId="urn:microsoft.com/office/officeart/2005/8/layout/orgChart1"/>
    <dgm:cxn modelId="{A8752593-B2C9-A444-95AE-26997A0CB191}" type="presParOf" srcId="{B9273BB1-9750-9146-8492-405035571B22}" destId="{E005B04C-B085-4D4C-8D77-35BD224BE489}" srcOrd="5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79E3E92C-C9B6-A546-B5B3-8FCA5CCD83B8}" type="presParOf" srcId="{B9273BB1-9750-9146-8492-405035571B22}" destId="{6DB32121-828C-004C-929E-FB7223109999}" srcOrd="6" destOrd="0" presId="urn:microsoft.com/office/officeart/2005/8/layout/orgChart1"/>
    <dgm:cxn modelId="{D0D49ADA-B920-AF47-BA9B-2741BE222FE3}" type="presParOf" srcId="{B9273BB1-9750-9146-8492-405035571B22}" destId="{2B55503A-DFA3-D648-B61D-779BE445AE60}" srcOrd="7" destOrd="0" presId="urn:microsoft.com/office/officeart/2005/8/layout/orgChart1"/>
    <dgm:cxn modelId="{04D91C47-573B-054E-8994-0B8007B63606}" type="presParOf" srcId="{2B55503A-DFA3-D648-B61D-779BE445AE60}" destId="{72487584-7185-C342-BBBD-7FBDD4C2E5D6}" srcOrd="0" destOrd="0" presId="urn:microsoft.com/office/officeart/2005/8/layout/orgChart1"/>
    <dgm:cxn modelId="{AEE2C788-F057-8B42-A090-DD1F986746C1}" type="presParOf" srcId="{72487584-7185-C342-BBBD-7FBDD4C2E5D6}" destId="{98D6CF84-8AED-F34C-AB91-ADE708804F6D}" srcOrd="0" destOrd="0" presId="urn:microsoft.com/office/officeart/2005/8/layout/orgChart1"/>
    <dgm:cxn modelId="{180BE9A2-8BC1-0841-885A-092B10F02416}" type="presParOf" srcId="{72487584-7185-C342-BBBD-7FBDD4C2E5D6}" destId="{9F506072-9BF4-634E-BFA9-E000150EF0B6}" srcOrd="1" destOrd="0" presId="urn:microsoft.com/office/officeart/2005/8/layout/orgChart1"/>
    <dgm:cxn modelId="{92BD4235-A109-9745-BEEA-BFF0A614B737}" type="presParOf" srcId="{2B55503A-DFA3-D648-B61D-779BE445AE60}" destId="{43E83E41-8FD1-1D49-9ABD-571B90C29A10}" srcOrd="1" destOrd="0" presId="urn:microsoft.com/office/officeart/2005/8/layout/orgChart1"/>
    <dgm:cxn modelId="{F13C3A27-5318-C045-8C05-5987800AE8E6}" type="presParOf" srcId="{43E83E41-8FD1-1D49-9ABD-571B90C29A10}" destId="{6C48F9BA-13D7-4849-94BD-5DD03E4D0F86}" srcOrd="0" destOrd="0" presId="urn:microsoft.com/office/officeart/2005/8/layout/orgChart1"/>
    <dgm:cxn modelId="{D0A4D86B-457A-4E43-9510-B9D2CBF10AF7}" type="presParOf" srcId="{43E83E41-8FD1-1D49-9ABD-571B90C29A10}" destId="{62A5E82D-46CF-5C47-BBEA-1A5A54F1D157}" srcOrd="1" destOrd="0" presId="urn:microsoft.com/office/officeart/2005/8/layout/orgChart1"/>
    <dgm:cxn modelId="{57DD412A-1284-9745-A5FC-5ACC49EB0CCB}" type="presParOf" srcId="{62A5E82D-46CF-5C47-BBEA-1A5A54F1D157}" destId="{2BBD91B9-8D31-1344-9882-F7AAC78832C2}" srcOrd="0" destOrd="0" presId="urn:microsoft.com/office/officeart/2005/8/layout/orgChart1"/>
    <dgm:cxn modelId="{5018A3CD-469B-A246-9F4D-BF346CEFD6DA}" type="presParOf" srcId="{2BBD91B9-8D31-1344-9882-F7AAC78832C2}" destId="{5771A369-DA15-514E-A930-21428AA647AA}" srcOrd="0" destOrd="0" presId="urn:microsoft.com/office/officeart/2005/8/layout/orgChart1"/>
    <dgm:cxn modelId="{399F0868-73A9-CC4E-8773-5E776DC9749C}" type="presParOf" srcId="{2BBD91B9-8D31-1344-9882-F7AAC78832C2}" destId="{C21F0EB6-7BED-8540-9A3B-8FC721D08DDB}" srcOrd="1" destOrd="0" presId="urn:microsoft.com/office/officeart/2005/8/layout/orgChart1"/>
    <dgm:cxn modelId="{BF579F48-4AE1-3C4A-AE44-8B74D6355ED2}" type="presParOf" srcId="{62A5E82D-46CF-5C47-BBEA-1A5A54F1D157}" destId="{EFBA0122-DE5B-5644-9E24-B1E5EC452C5F}" srcOrd="1" destOrd="0" presId="urn:microsoft.com/office/officeart/2005/8/layout/orgChart1"/>
    <dgm:cxn modelId="{8B45E5F3-92F6-1940-A941-295B6CAC7717}" type="presParOf" srcId="{62A5E82D-46CF-5C47-BBEA-1A5A54F1D157}" destId="{F719C929-F3E4-A64D-BD9F-31417E9604CF}" srcOrd="2" destOrd="0" presId="urn:microsoft.com/office/officeart/2005/8/layout/orgChart1"/>
    <dgm:cxn modelId="{C98B2DA7-8CB0-A74E-996F-647EBD535E5B}" type="presParOf" srcId="{43E83E41-8FD1-1D49-9ABD-571B90C29A10}" destId="{D72DDFD4-7C4C-EE49-B1F7-8B472D6D9352}" srcOrd="2" destOrd="0" presId="urn:microsoft.com/office/officeart/2005/8/layout/orgChart1"/>
    <dgm:cxn modelId="{EA543A4C-E761-9441-83B8-3B5456961A4A}" type="presParOf" srcId="{43E83E41-8FD1-1D49-9ABD-571B90C29A10}" destId="{5B7D5D6A-C918-1A40-B6AB-D0C2C46A4A7F}" srcOrd="3" destOrd="0" presId="urn:microsoft.com/office/officeart/2005/8/layout/orgChart1"/>
    <dgm:cxn modelId="{BFFCD6DF-14A3-114E-89F2-345EEB9F0185}" type="presParOf" srcId="{5B7D5D6A-C918-1A40-B6AB-D0C2C46A4A7F}" destId="{B4747794-3FAC-9447-95CD-796BF504208F}" srcOrd="0" destOrd="0" presId="urn:microsoft.com/office/officeart/2005/8/layout/orgChart1"/>
    <dgm:cxn modelId="{D5AC66D8-DD32-6E41-A8D7-3ED1B331671F}" type="presParOf" srcId="{B4747794-3FAC-9447-95CD-796BF504208F}" destId="{DD100FC4-E171-4B4F-A470-BFD10C0ACAD9}" srcOrd="0" destOrd="0" presId="urn:microsoft.com/office/officeart/2005/8/layout/orgChart1"/>
    <dgm:cxn modelId="{BB02E0A8-BD74-3C41-A10D-22E322781AC0}" type="presParOf" srcId="{B4747794-3FAC-9447-95CD-796BF504208F}" destId="{5C463F99-6DA4-364C-AADC-04C8BFA63C8E}" srcOrd="1" destOrd="0" presId="urn:microsoft.com/office/officeart/2005/8/layout/orgChart1"/>
    <dgm:cxn modelId="{1E71A937-4BFB-A04A-B41D-F6DD29667C1F}" type="presParOf" srcId="{5B7D5D6A-C918-1A40-B6AB-D0C2C46A4A7F}" destId="{249B08DA-BF62-484F-A7C3-B5B2456C35CB}" srcOrd="1" destOrd="0" presId="urn:microsoft.com/office/officeart/2005/8/layout/orgChart1"/>
    <dgm:cxn modelId="{5D558E07-1775-E74F-833D-0B800C69C773}" type="presParOf" srcId="{5B7D5D6A-C918-1A40-B6AB-D0C2C46A4A7F}" destId="{B02EE27D-0CCB-A34C-BBA1-E891692E588A}" srcOrd="2" destOrd="0" presId="urn:microsoft.com/office/officeart/2005/8/layout/orgChart1"/>
    <dgm:cxn modelId="{AD5E7D66-A617-1C45-B2AF-03994CA90151}" type="presParOf" srcId="{43E83E41-8FD1-1D49-9ABD-571B90C29A10}" destId="{5D52CE98-EE47-D64B-BA38-C2D24014498A}" srcOrd="4" destOrd="0" presId="urn:microsoft.com/office/officeart/2005/8/layout/orgChart1"/>
    <dgm:cxn modelId="{C2A9DDA4-B7E8-5147-B645-1C2FDBADA899}" type="presParOf" srcId="{43E83E41-8FD1-1D49-9ABD-571B90C29A10}" destId="{6D22FBAC-184F-F847-BA5A-D76F21358E57}" srcOrd="5" destOrd="0" presId="urn:microsoft.com/office/officeart/2005/8/layout/orgChart1"/>
    <dgm:cxn modelId="{5B6DD561-35F4-DA47-93E9-092A4E30F463}" type="presParOf" srcId="{6D22FBAC-184F-F847-BA5A-D76F21358E57}" destId="{2A086D3C-7598-C049-82F1-A96B06697EA7}" srcOrd="0" destOrd="0" presId="urn:microsoft.com/office/officeart/2005/8/layout/orgChart1"/>
    <dgm:cxn modelId="{00CF0E91-AF9C-0A47-80C1-E17F06C434F8}" type="presParOf" srcId="{2A086D3C-7598-C049-82F1-A96B06697EA7}" destId="{B37503ED-0C27-364C-AEED-0CD12994707F}" srcOrd="0" destOrd="0" presId="urn:microsoft.com/office/officeart/2005/8/layout/orgChart1"/>
    <dgm:cxn modelId="{5A08613A-CA73-714D-B318-4549599AF432}" type="presParOf" srcId="{2A086D3C-7598-C049-82F1-A96B06697EA7}" destId="{9D80A1D2-B760-2744-842E-7B44FA054742}" srcOrd="1" destOrd="0" presId="urn:microsoft.com/office/officeart/2005/8/layout/orgChart1"/>
    <dgm:cxn modelId="{3092374A-0F3C-A146-88EB-2F740789CDC6}" type="presParOf" srcId="{6D22FBAC-184F-F847-BA5A-D76F21358E57}" destId="{BCDC348F-9A8B-654B-AA2E-EC6E1964A592}" srcOrd="1" destOrd="0" presId="urn:microsoft.com/office/officeart/2005/8/layout/orgChart1"/>
    <dgm:cxn modelId="{3C1DC680-D648-6C48-9BE5-8255642B789B}" type="presParOf" srcId="{6D22FBAC-184F-F847-BA5A-D76F21358E57}" destId="{AD01D62F-7927-5B48-AC58-EEB059C57110}" srcOrd="2" destOrd="0" presId="urn:microsoft.com/office/officeart/2005/8/layout/orgChart1"/>
    <dgm:cxn modelId="{88FD33A7-C7D3-0C43-B17B-E7C26F496E75}" type="presParOf" srcId="{2B55503A-DFA3-D648-B61D-779BE445AE60}" destId="{E58AE9C2-19BE-B54E-AE94-C91C5180789D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2CE98-EE47-D64B-BA38-C2D24014498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DDFD4-7C4C-EE49-B1F7-8B472D6D9352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8F9BA-13D7-4849-94BD-5DD03E4D0F86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32121-828C-004C-929E-FB7223109999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2620153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2620153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2620153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2779528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2779528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2779528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2779528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2779528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2779528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98D6CF84-8AED-F34C-AB91-ADE708804F6D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5771A369-DA15-514E-A930-21428AA647AA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DD100FC4-E171-4B4F-A470-BFD10C0ACAD9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B37503ED-0C27-364C-AEED-0CD12994707F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8.png"/><Relationship Id="rId5" Type="http://schemas.microsoft.com/office/2007/relationships/hdphoto" Target="../media/hdphoto7.wdp"/><Relationship Id="rId6" Type="http://schemas.microsoft.com/office/2007/relationships/hdphoto" Target="../media/hdphoto8.wdp"/><Relationship Id="rId7" Type="http://schemas.microsoft.com/office/2007/relationships/hdphoto" Target="../media/hdphoto9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0.wdp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microsoft.com/office/2007/relationships/hdphoto" Target="../media/hdphoto8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5.png"/><Relationship Id="rId21" Type="http://schemas.microsoft.com/office/2007/relationships/hdphoto" Target="../media/hdphoto17.wdp"/><Relationship Id="rId22" Type="http://schemas.openxmlformats.org/officeDocument/2006/relationships/image" Target="../media/image26.png"/><Relationship Id="rId23" Type="http://schemas.microsoft.com/office/2007/relationships/hdphoto" Target="../media/hdphoto18.wdp"/><Relationship Id="rId24" Type="http://schemas.openxmlformats.org/officeDocument/2006/relationships/image" Target="../media/image27.png"/><Relationship Id="rId25" Type="http://schemas.microsoft.com/office/2007/relationships/hdphoto" Target="../media/hdphoto19.wdp"/><Relationship Id="rId26" Type="http://schemas.openxmlformats.org/officeDocument/2006/relationships/image" Target="../media/image28.tiff"/><Relationship Id="rId27" Type="http://schemas.openxmlformats.org/officeDocument/2006/relationships/image" Target="../media/image29.tiff"/><Relationship Id="rId28" Type="http://schemas.openxmlformats.org/officeDocument/2006/relationships/image" Target="../media/image30.png"/><Relationship Id="rId29" Type="http://schemas.microsoft.com/office/2007/relationships/hdphoto" Target="../media/hdphoto20.wd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30" Type="http://schemas.microsoft.com/office/2007/relationships/hdphoto" Target="../media/hdphoto21.wdp"/><Relationship Id="rId31" Type="http://schemas.microsoft.com/office/2007/relationships/hdphoto" Target="../media/hdphoto22.wdp"/><Relationship Id="rId32" Type="http://schemas.openxmlformats.org/officeDocument/2006/relationships/image" Target="../media/image31.png"/><Relationship Id="rId9" Type="http://schemas.openxmlformats.org/officeDocument/2006/relationships/image" Target="../media/image18.png"/><Relationship Id="rId6" Type="http://schemas.microsoft.com/office/2007/relationships/hdphoto" Target="../media/hdphoto11.wdp"/><Relationship Id="rId7" Type="http://schemas.openxmlformats.org/officeDocument/2006/relationships/image" Target="../media/image17.png"/><Relationship Id="rId8" Type="http://schemas.microsoft.com/office/2007/relationships/hdphoto" Target="../media/hdphoto12.wdp"/><Relationship Id="rId33" Type="http://schemas.microsoft.com/office/2007/relationships/hdphoto" Target="../media/hdphoto23.wdp"/><Relationship Id="rId10" Type="http://schemas.microsoft.com/office/2007/relationships/hdphoto" Target="../media/hdphoto13.wdp"/><Relationship Id="rId11" Type="http://schemas.openxmlformats.org/officeDocument/2006/relationships/image" Target="../media/image19.png"/><Relationship Id="rId12" Type="http://schemas.microsoft.com/office/2007/relationships/hdphoto" Target="../media/hdphoto14.wdp"/><Relationship Id="rId13" Type="http://schemas.openxmlformats.org/officeDocument/2006/relationships/image" Target="../media/image20.png"/><Relationship Id="rId14" Type="http://schemas.microsoft.com/office/2007/relationships/hdphoto" Target="../media/hdphoto15.wdp"/><Relationship Id="rId15" Type="http://schemas.openxmlformats.org/officeDocument/2006/relationships/image" Target="../media/image21.png"/><Relationship Id="rId16" Type="http://schemas.openxmlformats.org/officeDocument/2006/relationships/image" Target="../media/image22.jpg"/><Relationship Id="rId17" Type="http://schemas.openxmlformats.org/officeDocument/2006/relationships/image" Target="../media/image23.png"/><Relationship Id="rId18" Type="http://schemas.microsoft.com/office/2007/relationships/hdphoto" Target="../media/hdphoto16.wdp"/><Relationship Id="rId1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microsoft.com/office/2007/relationships/hdphoto" Target="../media/hdphoto6.wdp"/><Relationship Id="rId9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37"/>
          <p:cNvSpPr/>
          <p:nvPr/>
        </p:nvSpPr>
        <p:spPr>
          <a:xfrm>
            <a:off x="3385563" y="4213284"/>
            <a:ext cx="392037" cy="369332"/>
          </a:xfrm>
          <a:custGeom>
            <a:avLst/>
            <a:gdLst>
              <a:gd name="T0" fmla="*/ 4679 w 5850"/>
              <a:gd name="T1" fmla="*/ 4350 h 6469"/>
              <a:gd name="T2" fmla="*/ 3615 w 5850"/>
              <a:gd name="T3" fmla="*/ 3289 h 6469"/>
              <a:gd name="T4" fmla="*/ 3638 w 5850"/>
              <a:gd name="T5" fmla="*/ 3151 h 6469"/>
              <a:gd name="T6" fmla="*/ 3969 w 5850"/>
              <a:gd name="T7" fmla="*/ 2500 h 6469"/>
              <a:gd name="T8" fmla="*/ 4273 w 5850"/>
              <a:gd name="T9" fmla="*/ 1950 h 6469"/>
              <a:gd name="T10" fmla="*/ 4154 w 5850"/>
              <a:gd name="T11" fmla="*/ 1678 h 6469"/>
              <a:gd name="T12" fmla="*/ 4238 w 5850"/>
              <a:gd name="T13" fmla="*/ 1107 h 6469"/>
              <a:gd name="T14" fmla="*/ 2940 w 5850"/>
              <a:gd name="T15" fmla="*/ 0 h 6469"/>
              <a:gd name="T16" fmla="*/ 2925 w 5850"/>
              <a:gd name="T17" fmla="*/ 0 h 6469"/>
              <a:gd name="T18" fmla="*/ 2911 w 5850"/>
              <a:gd name="T19" fmla="*/ 0 h 6469"/>
              <a:gd name="T20" fmla="*/ 1612 w 5850"/>
              <a:gd name="T21" fmla="*/ 1107 h 6469"/>
              <a:gd name="T22" fmla="*/ 1696 w 5850"/>
              <a:gd name="T23" fmla="*/ 1678 h 6469"/>
              <a:gd name="T24" fmla="*/ 1578 w 5850"/>
              <a:gd name="T25" fmla="*/ 1950 h 6469"/>
              <a:gd name="T26" fmla="*/ 1881 w 5850"/>
              <a:gd name="T27" fmla="*/ 2500 h 6469"/>
              <a:gd name="T28" fmla="*/ 2213 w 5850"/>
              <a:gd name="T29" fmla="*/ 3151 h 6469"/>
              <a:gd name="T30" fmla="*/ 2235 w 5850"/>
              <a:gd name="T31" fmla="*/ 3289 h 6469"/>
              <a:gd name="T32" fmla="*/ 1172 w 5850"/>
              <a:gd name="T33" fmla="*/ 4350 h 6469"/>
              <a:gd name="T34" fmla="*/ 0 w 5850"/>
              <a:gd name="T35" fmla="*/ 5141 h 6469"/>
              <a:gd name="T36" fmla="*/ 0 w 5850"/>
              <a:gd name="T37" fmla="*/ 6469 h 6469"/>
              <a:gd name="T38" fmla="*/ 2923 w 5850"/>
              <a:gd name="T39" fmla="*/ 6469 h 6469"/>
              <a:gd name="T40" fmla="*/ 2927 w 5850"/>
              <a:gd name="T41" fmla="*/ 6469 h 6469"/>
              <a:gd name="T42" fmla="*/ 5850 w 5850"/>
              <a:gd name="T43" fmla="*/ 6469 h 6469"/>
              <a:gd name="T44" fmla="*/ 5850 w 5850"/>
              <a:gd name="T45" fmla="*/ 5141 h 6469"/>
              <a:gd name="T46" fmla="*/ 4679 w 5850"/>
              <a:gd name="T47" fmla="*/ 4350 h 6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850" h="6469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31611" y="4236119"/>
            <a:ext cx="305003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劉豐銘、黃昭婷、許百加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97480" y="4230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43575"/>
              </p:ext>
            </p:extLst>
          </p:nvPr>
        </p:nvGraphicFramePr>
        <p:xfrm>
          <a:off x="1514803" y="2133845"/>
          <a:ext cx="916239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55098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5024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會員可謂店家或景點撰寫文章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36193" y="122936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7" idx="6"/>
            </p:cNvCxnSpPr>
            <p:nvPr/>
          </p:nvCxnSpPr>
          <p:spPr>
            <a:xfrm flipH="1">
              <a:off x="6854737" y="3668636"/>
              <a:ext cx="695142" cy="7008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</a:t>
              </a:r>
              <a:r>
                <a:rPr kumimoji="1" lang="zh-TW" altLang="en-US" dirty="0" smtClean="0"/>
                <a:t>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8786973" flipH="1">
              <a:off x="6640056" y="382778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1973719" y="1443199"/>
            <a:ext cx="8244563" cy="3971603"/>
            <a:chOff x="1269046" y="2152538"/>
            <a:chExt cx="8244563" cy="3971603"/>
          </a:xfrm>
        </p:grpSpPr>
        <p:sp>
          <p:nvSpPr>
            <p:cNvPr id="5" name="矩形 4"/>
            <p:cNvSpPr/>
            <p:nvPr/>
          </p:nvSpPr>
          <p:spPr>
            <a:xfrm>
              <a:off x="5279175" y="4123891"/>
              <a:ext cx="3736238" cy="2000250"/>
            </a:xfrm>
            <a:prstGeom prst="rect">
              <a:avLst/>
            </a:prstGeom>
            <a:solidFill>
              <a:schemeClr val="bg1"/>
            </a:solidFill>
            <a:ln w="19050" cmpd="dbl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653475" y="3744509"/>
              <a:ext cx="1560108" cy="1431008"/>
              <a:chOff x="4444920" y="3652570"/>
              <a:chExt cx="1560108" cy="143100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/>
              <a:srcRect l="29260" r="34102"/>
              <a:stretch/>
            </p:blipFill>
            <p:spPr>
              <a:xfrm>
                <a:off x="4603564" y="3652570"/>
                <a:ext cx="860020" cy="1102114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4444920" y="4714246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Web Server</a:t>
                </a:r>
              </a:p>
            </p:txBody>
          </p:sp>
        </p:grpSp>
        <p:sp>
          <p:nvSpPr>
            <p:cNvPr id="9" name="雲形 8"/>
            <p:cNvSpPr/>
            <p:nvPr/>
          </p:nvSpPr>
          <p:spPr>
            <a:xfrm>
              <a:off x="2757488" y="2152538"/>
              <a:ext cx="1717487" cy="112871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 </a:t>
              </a:r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Internet</a:t>
              </a:r>
              <a:endParaRPr kumimoji="1" lang="zh-TW" altLang="en-US" b="1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434301" y="3157538"/>
              <a:ext cx="542261" cy="5715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 flipV="1">
              <a:off x="4300538" y="3111453"/>
              <a:ext cx="657225" cy="617585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6139195" y="4330769"/>
              <a:ext cx="2591732" cy="1135260"/>
              <a:chOff x="5963544" y="4354291"/>
              <a:chExt cx="2591732" cy="1135260"/>
            </a:xfrm>
          </p:grpSpPr>
          <p:pic>
            <p:nvPicPr>
              <p:cNvPr id="13" name="內容版面配置區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333" b="65667" l="13125" r="18194">
                            <a14:foregroundMark x1="15208" y1="55778" x2="15694" y2="57889"/>
                            <a14:foregroundMark x1="15972" y1="55778" x2="16458" y2="57222"/>
                            <a14:foregroundMark x1="14028" y1="59889" x2="17222" y2="61444"/>
                            <a14:foregroundMark x1="16597" y1="59556" x2="16806" y2="6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3" t="54250" r="81125" b="32944"/>
              <a:stretch/>
            </p:blipFill>
            <p:spPr>
              <a:xfrm>
                <a:off x="7652890" y="4354291"/>
                <a:ext cx="902386" cy="113526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08" t="57955" r="52509" b="17500"/>
              <a:stretch/>
            </p:blipFill>
            <p:spPr>
              <a:xfrm>
                <a:off x="5963544" y="4368578"/>
                <a:ext cx="1005858" cy="996630"/>
              </a:xfrm>
              <a:prstGeom prst="rect">
                <a:avLst/>
              </a:prstGeom>
            </p:spPr>
          </p:pic>
          <p:cxnSp>
            <p:nvCxnSpPr>
              <p:cNvPr id="15" name="直線箭頭接點 14"/>
              <p:cNvCxnSpPr/>
              <p:nvPr/>
            </p:nvCxnSpPr>
            <p:spPr>
              <a:xfrm>
                <a:off x="7025850" y="4898399"/>
                <a:ext cx="627040" cy="0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5843587" y="5300555"/>
              <a:ext cx="171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Management Side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953501" y="5319374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SQL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642125" y="2722490"/>
              <a:ext cx="2530790" cy="1608279"/>
              <a:chOff x="6642125" y="2722490"/>
              <a:chExt cx="2530790" cy="1608279"/>
            </a:xfrm>
          </p:grpSpPr>
          <p:cxnSp>
            <p:nvCxnSpPr>
              <p:cNvPr id="19" name="肘形接點 18"/>
              <p:cNvCxnSpPr/>
              <p:nvPr/>
            </p:nvCxnSpPr>
            <p:spPr>
              <a:xfrm rot="5400000" flipH="1" flipV="1">
                <a:off x="6635327" y="3242320"/>
                <a:ext cx="1095247" cy="1081652"/>
              </a:xfrm>
              <a:prstGeom prst="bentConnector3">
                <a:avLst>
                  <a:gd name="adj1" fmla="val 99571"/>
                </a:avLst>
              </a:prstGeom>
              <a:ln w="254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群組 19"/>
              <p:cNvGrpSpPr/>
              <p:nvPr/>
            </p:nvGrpSpPr>
            <p:grpSpPr>
              <a:xfrm>
                <a:off x="7612807" y="2722490"/>
                <a:ext cx="1560108" cy="1245322"/>
                <a:chOff x="7612807" y="2722490"/>
                <a:chExt cx="1560108" cy="1245322"/>
              </a:xfrm>
            </p:grpSpPr>
            <p:sp>
              <p:nvSpPr>
                <p:cNvPr id="21" name="文字方塊 20"/>
                <p:cNvSpPr txBox="1"/>
                <p:nvPr/>
              </p:nvSpPr>
              <p:spPr>
                <a:xfrm>
                  <a:off x="7612807" y="359848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Manager</a:t>
                  </a:r>
                  <a:endPara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endParaRPr>
                </a:p>
              </p:txBody>
            </p: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590" y="2722490"/>
                  <a:ext cx="987291" cy="9753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群組 22"/>
            <p:cNvGrpSpPr/>
            <p:nvPr/>
          </p:nvGrpSpPr>
          <p:grpSpPr>
            <a:xfrm>
              <a:off x="1269046" y="3839728"/>
              <a:ext cx="1617145" cy="1124034"/>
              <a:chOff x="1269046" y="3839728"/>
              <a:chExt cx="1617145" cy="1124034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1326083" y="459443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Customer</a:t>
                </a:r>
              </a:p>
            </p:txBody>
          </p: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77533" y="3969886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8083" y="397306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9046" y="384621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95794" y="3839728"/>
                <a:ext cx="698108" cy="689672"/>
              </a:xfrm>
              <a:prstGeom prst="rect">
                <a:avLst/>
              </a:prstGeom>
            </p:spPr>
          </p:pic>
        </p:grpSp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平台架構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720978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688445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功能架構圖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69151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73272" y="466917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05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可以瀏覽店家或會員撰寫的介紹、評價以及最重要的歷史等。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48463" y="1371698"/>
              <a:ext cx="18596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瀏覽文章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 err="1" smtClean="0">
                  <a:latin typeface="+mn-ea"/>
                </a:rPr>
                <a:t>hhh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5084475" y="2406816"/>
            <a:ext cx="1892301" cy="3985200"/>
            <a:chOff x="5084475" y="2406816"/>
            <a:chExt cx="1892301" cy="3985200"/>
          </a:xfrm>
        </p:grpSpPr>
        <p:grpSp>
          <p:nvGrpSpPr>
            <p:cNvPr id="21" name="群組 20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4475" y="2406816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>
              <a:xfrm>
                <a:off x="5158525" y="2969669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24" name="直線接點 23"/>
            <p:cNvCxnSpPr/>
            <p:nvPr/>
          </p:nvCxnSpPr>
          <p:spPr>
            <a:xfrm>
              <a:off x="5205300" y="3606847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205301" y="294213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070" y="2983237"/>
              <a:ext cx="370146" cy="540024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5772637" y="2931685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9518" y="3346362"/>
              <a:ext cx="201107" cy="201107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6350708" y="3418578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5206720" y="4349410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206721" y="3684696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3725800"/>
              <a:ext cx="370146" cy="540024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5774057" y="3674248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088925"/>
              <a:ext cx="201107" cy="201107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6352128" y="4161141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5206720" y="5089499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206721" y="4424785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4465889"/>
              <a:ext cx="370146" cy="540024"/>
            </a:xfrm>
            <a:prstGeom prst="rect">
              <a:avLst/>
            </a:prstGeom>
          </p:spPr>
        </p:pic>
        <p:sp>
          <p:nvSpPr>
            <p:cNvPr id="69" name="文字方塊 68"/>
            <p:cNvSpPr txBox="1"/>
            <p:nvPr/>
          </p:nvSpPr>
          <p:spPr>
            <a:xfrm>
              <a:off x="5774057" y="4414337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829014"/>
              <a:ext cx="201107" cy="201107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6352128" y="4901230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5772637" y="5153776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rcRect b="34704"/>
            <a:stretch/>
          </p:blipFill>
          <p:spPr>
            <a:xfrm>
              <a:off x="5829518" y="5568453"/>
              <a:ext cx="201107" cy="131315"/>
            </a:xfrm>
            <a:prstGeom prst="rect">
              <a:avLst/>
            </a:prstGeom>
          </p:spPr>
        </p:pic>
        <p:sp>
          <p:nvSpPr>
            <p:cNvPr id="104" name="矩形 103"/>
            <p:cNvSpPr/>
            <p:nvPr/>
          </p:nvSpPr>
          <p:spPr>
            <a:xfrm>
              <a:off x="5205300" y="515600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283" y="5188838"/>
              <a:ext cx="370146" cy="5400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170155" y="5709293"/>
              <a:ext cx="657620" cy="8107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遊客查詢偏鄉的食衣住行育樂之資訊更方便</a:t>
            </a:r>
            <a:endParaRPr lang="en-US" altLang="zh-TW" sz="2000" dirty="0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遊客更加了解當地的環境、文化、歷史</a:t>
            </a:r>
            <a:endParaRPr lang="en-US" altLang="zh-TW" sz="2000" dirty="0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提高遊客量</a:t>
            </a:r>
            <a:r>
              <a:rPr lang="en-US" altLang="zh-TW" sz="2000" dirty="0"/>
              <a:t>→</a:t>
            </a:r>
            <a:r>
              <a:rPr lang="zh-TW" altLang="en-US" sz="2000" dirty="0"/>
              <a:t>帶動觀光經濟</a:t>
            </a:r>
            <a:endParaRPr lang="en-US" altLang="zh-TW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567920" y="208280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567920" y="301140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67920" y="394001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567920" y="4868623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4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遊客到偏鄉旅遊不知從何下手</a:t>
            </a:r>
            <a:endParaRPr lang="en-US" altLang="zh-TW" sz="2000" dirty="0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透過</a:t>
            </a:r>
            <a:r>
              <a:rPr lang="zh-TW" altLang="en-US" sz="2000" dirty="0" smtClean="0"/>
              <a:t>分類（歷史</a:t>
            </a:r>
            <a:r>
              <a:rPr lang="zh-TW" altLang="en-US" sz="2000" dirty="0"/>
              <a:t>、景點、美食、購物及住宿）尋找</a:t>
            </a:r>
            <a:endParaRPr lang="en-US" altLang="zh-TW" sz="2000" dirty="0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搜尋關鍵字去尋找類似的地點</a:t>
            </a:r>
            <a:endParaRPr lang="en-US" altLang="zh-TW" sz="2000" dirty="0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篩選優先的熱門程度與距離</a:t>
            </a:r>
            <a:endParaRPr lang="zh-TW" altLang="en-US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2968 -3.703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2968 2.96296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2968 -3.7037E-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-0.02968 -3.7037E-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89f072c-72d8-494a-bc60-0a412885ffb5">
            <a:extLst>
              <a:ext uri="{FF2B5EF4-FFF2-40B4-BE49-F238E27FC236}">
                <a16:creationId xmlns="" xmlns:a16="http://schemas.microsoft.com/office/drawing/2014/main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=""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5" name="任意多边形: 形状 72">
              <a:extLst>
                <a:ext uri="{FF2B5EF4-FFF2-40B4-BE49-F238E27FC236}">
                  <a16:creationId xmlns="" xmlns:a16="http://schemas.microsoft.com/office/drawing/2014/main" id="{D0A3BC0C-603A-430E-B62C-5DD2080B6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145" y="2222691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9" name="任意多边形: 形状 157">
              <a:extLst>
                <a:ext uri="{FF2B5EF4-FFF2-40B4-BE49-F238E27FC236}">
                  <a16:creationId xmlns="" xmlns:a16="http://schemas.microsoft.com/office/drawing/2014/main" id="{491B6B08-7742-4F5F-923C-7CACC65B0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625" y="2226858"/>
              <a:ext cx="179973" cy="171639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58">
              <a:extLst>
                <a:ext uri="{FF2B5EF4-FFF2-40B4-BE49-F238E27FC236}">
                  <a16:creationId xmlns="" xmlns:a16="http://schemas.microsoft.com/office/drawing/2014/main" id="{A52FBE32-96CD-465C-8881-0357FB882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1912" y="2222691"/>
              <a:ext cx="172789" cy="179973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19138" y="456900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="" xmlns:a16="http://schemas.microsoft.com/office/drawing/2014/main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: 形状 161">
              <a:extLst>
                <a:ext uri="{FF2B5EF4-FFF2-40B4-BE49-F238E27FC236}">
                  <a16:creationId xmlns="" xmlns:a16="http://schemas.microsoft.com/office/drawing/2014/main" id="{CECFF641-7C48-44D1-A071-B83304766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502" y="4738859"/>
              <a:ext cx="176520" cy="179973"/>
            </a:xfrm>
            <a:custGeom>
              <a:avLst/>
              <a:gdLst>
                <a:gd name="T0" fmla="*/ 2828 w 2998"/>
                <a:gd name="T1" fmla="*/ 429 h 3061"/>
                <a:gd name="T2" fmla="*/ 2756 w 2998"/>
                <a:gd name="T3" fmla="*/ 347 h 3061"/>
                <a:gd name="T4" fmla="*/ 1526 w 2998"/>
                <a:gd name="T5" fmla="*/ 5 h 3061"/>
                <a:gd name="T6" fmla="*/ 1472 w 2998"/>
                <a:gd name="T7" fmla="*/ 5 h 3061"/>
                <a:gd name="T8" fmla="*/ 242 w 2998"/>
                <a:gd name="T9" fmla="*/ 347 h 3061"/>
                <a:gd name="T10" fmla="*/ 170 w 2998"/>
                <a:gd name="T11" fmla="*/ 429 h 3061"/>
                <a:gd name="T12" fmla="*/ 418 w 2998"/>
                <a:gd name="T13" fmla="*/ 2295 h 3061"/>
                <a:gd name="T14" fmla="*/ 1476 w 2998"/>
                <a:gd name="T15" fmla="*/ 3058 h 3061"/>
                <a:gd name="T16" fmla="*/ 1499 w 2998"/>
                <a:gd name="T17" fmla="*/ 3061 h 3061"/>
                <a:gd name="T18" fmla="*/ 1522 w 2998"/>
                <a:gd name="T19" fmla="*/ 3058 h 3061"/>
                <a:gd name="T20" fmla="*/ 2580 w 2998"/>
                <a:gd name="T21" fmla="*/ 2295 h 3061"/>
                <a:gd name="T22" fmla="*/ 2828 w 2998"/>
                <a:gd name="T23" fmla="*/ 429 h 3061"/>
                <a:gd name="T24" fmla="*/ 2401 w 2998"/>
                <a:gd name="T25" fmla="*/ 2171 h 3061"/>
                <a:gd name="T26" fmla="*/ 1498 w 2998"/>
                <a:gd name="T27" fmla="*/ 2824 h 3061"/>
                <a:gd name="T28" fmla="*/ 1498 w 2998"/>
                <a:gd name="T29" fmla="*/ 1531 h 3061"/>
                <a:gd name="T30" fmla="*/ 381 w 2998"/>
                <a:gd name="T31" fmla="*/ 1531 h 3061"/>
                <a:gd name="T32" fmla="*/ 386 w 2998"/>
                <a:gd name="T33" fmla="*/ 547 h 3061"/>
                <a:gd name="T34" fmla="*/ 1498 w 2998"/>
                <a:gd name="T35" fmla="*/ 238 h 3061"/>
                <a:gd name="T36" fmla="*/ 1498 w 2998"/>
                <a:gd name="T37" fmla="*/ 1531 h 3061"/>
                <a:gd name="T38" fmla="*/ 2614 w 2998"/>
                <a:gd name="T39" fmla="*/ 1531 h 3061"/>
                <a:gd name="T40" fmla="*/ 2401 w 2998"/>
                <a:gd name="T41" fmla="*/ 2171 h 3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8" h="3061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4" name="椭圆 23">
              <a:extLst>
                <a:ext uri="{FF2B5EF4-FFF2-40B4-BE49-F238E27FC236}">
                  <a16:creationId xmlns=""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5" name="任意多边形: 形状 162">
              <a:extLst>
                <a:ext uri="{FF2B5EF4-FFF2-40B4-BE49-F238E27FC236}">
                  <a16:creationId xmlns="" xmlns:a16="http://schemas.microsoft.com/office/drawing/2014/main" id="{67FD0386-FDD8-466C-8160-36BAA4F03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472" y="4745772"/>
              <a:ext cx="179973" cy="177806"/>
            </a:xfrm>
            <a:custGeom>
              <a:avLst/>
              <a:gdLst>
                <a:gd name="T0" fmla="*/ 3860 w 3968"/>
                <a:gd name="T1" fmla="*/ 426 h 3926"/>
                <a:gd name="T2" fmla="*/ 3542 w 3968"/>
                <a:gd name="T3" fmla="*/ 108 h 3926"/>
                <a:gd name="T4" fmla="*/ 3371 w 3968"/>
                <a:gd name="T5" fmla="*/ 37 h 3926"/>
                <a:gd name="T6" fmla="*/ 1949 w 3968"/>
                <a:gd name="T7" fmla="*/ 27 h 3926"/>
                <a:gd name="T8" fmla="*/ 1949 w 3968"/>
                <a:gd name="T9" fmla="*/ 3926 h 3926"/>
                <a:gd name="T10" fmla="*/ 3595 w 3968"/>
                <a:gd name="T11" fmla="*/ 932 h 3926"/>
                <a:gd name="T12" fmla="*/ 3952 w 3968"/>
                <a:gd name="T13" fmla="*/ 487 h 3926"/>
                <a:gd name="T14" fmla="*/ 3019 w 3968"/>
                <a:gd name="T15" fmla="*/ 807 h 3926"/>
                <a:gd name="T16" fmla="*/ 3342 w 3968"/>
                <a:gd name="T17" fmla="*/ 349 h 3926"/>
                <a:gd name="T18" fmla="*/ 2483 w 3968"/>
                <a:gd name="T19" fmla="*/ 1976 h 3926"/>
                <a:gd name="T20" fmla="*/ 1416 w 3968"/>
                <a:gd name="T21" fmla="*/ 1976 h 3926"/>
                <a:gd name="T22" fmla="*/ 2273 w 3968"/>
                <a:gd name="T23" fmla="*/ 1553 h 3926"/>
                <a:gd name="T24" fmla="*/ 1949 w 3968"/>
                <a:gd name="T25" fmla="*/ 1686 h 3926"/>
                <a:gd name="T26" fmla="*/ 1949 w 3968"/>
                <a:gd name="T27" fmla="*/ 2267 h 3926"/>
                <a:gd name="T28" fmla="*/ 2225 w 3968"/>
                <a:gd name="T29" fmla="*/ 1885 h 3926"/>
                <a:gd name="T30" fmla="*/ 2483 w 3968"/>
                <a:gd name="T31" fmla="*/ 1976 h 3926"/>
                <a:gd name="T32" fmla="*/ 1949 w 3968"/>
                <a:gd name="T33" fmla="*/ 1243 h 3926"/>
                <a:gd name="T34" fmla="*/ 1949 w 3968"/>
                <a:gd name="T35" fmla="*/ 2710 h 3926"/>
                <a:gd name="T36" fmla="*/ 2551 w 3968"/>
                <a:gd name="T37" fmla="*/ 1558 h 3926"/>
                <a:gd name="T38" fmla="*/ 3116 w 3968"/>
                <a:gd name="T39" fmla="*/ 1976 h 3926"/>
                <a:gd name="T40" fmla="*/ 783 w 3968"/>
                <a:gd name="T41" fmla="*/ 1976 h 3926"/>
                <a:gd name="T42" fmla="*/ 2723 w 3968"/>
                <a:gd name="T43" fmla="*/ 1104 h 3926"/>
                <a:gd name="T44" fmla="*/ 3699 w 3968"/>
                <a:gd name="T45" fmla="*/ 1976 h 3926"/>
                <a:gd name="T46" fmla="*/ 200 w 3968"/>
                <a:gd name="T47" fmla="*/ 1976 h 3926"/>
                <a:gd name="T48" fmla="*/ 2900 w 3968"/>
                <a:gd name="T49" fmla="*/ 509 h 3926"/>
                <a:gd name="T50" fmla="*/ 2819 w 3968"/>
                <a:gd name="T51" fmla="*/ 630 h 3926"/>
                <a:gd name="T52" fmla="*/ 1949 w 3968"/>
                <a:gd name="T53" fmla="*/ 609 h 3926"/>
                <a:gd name="T54" fmla="*/ 1949 w 3968"/>
                <a:gd name="T55" fmla="*/ 3343 h 3926"/>
                <a:gd name="T56" fmla="*/ 3036 w 3968"/>
                <a:gd name="T57" fmla="*/ 1148 h 3926"/>
                <a:gd name="T58" fmla="*/ 3408 w 3968"/>
                <a:gd name="T59" fmla="*/ 1119 h 3926"/>
                <a:gd name="T60" fmla="*/ 3699 w 3968"/>
                <a:gd name="T61" fmla="*/ 1976 h 3926"/>
                <a:gd name="T62" fmla="*/ 3161 w 3968"/>
                <a:gd name="T63" fmla="*/ 948 h 3926"/>
                <a:gd name="T64" fmla="*/ 3619 w 3968"/>
                <a:gd name="T65" fmla="*/ 626 h 3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68" h="3926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8" name="椭圆 27">
              <a:extLst>
                <a:ext uri="{FF2B5EF4-FFF2-40B4-BE49-F238E27FC236}">
                  <a16:creationId xmlns="" xmlns:a16="http://schemas.microsoft.com/office/drawing/2014/main" id="{A0658E77-22BA-4893-8832-032A2158BD9D}"/>
                </a:ext>
              </a:extLst>
            </p:cNvPr>
            <p:cNvSpPr/>
            <p:nvPr/>
          </p:nvSpPr>
          <p:spPr>
            <a:xfrm>
              <a:off x="9208227" y="4584423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="" xmlns:a16="http://schemas.microsoft.com/office/drawing/2014/main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="" xmlns:a16="http://schemas.microsoft.com/office/drawing/2014/main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="" xmlns:a16="http://schemas.microsoft.com/office/drawing/2014/main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  <a:endCxn id="16" idx="0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  <a:endCxn id="28" idx="0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2" y="1099980"/>
            <a:ext cx="10591710" cy="521353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1318474261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603</TotalTime>
  <Words>977</Words>
  <Application>Microsoft Macintosh PowerPoint</Application>
  <PresentationFormat>寬螢幕</PresentationFormat>
  <Paragraphs>241</Paragraphs>
  <Slides>21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Century Gothic</vt:lpstr>
      <vt:lpstr>Impact</vt:lpstr>
      <vt:lpstr>Microsoft JhengHei</vt:lpstr>
      <vt:lpstr>等线</vt:lpstr>
      <vt:lpstr>微软雅黑</vt:lpstr>
      <vt:lpstr>新細明體</vt:lpstr>
      <vt:lpstr>Arial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hpye5e6e2@gmail.com</cp:lastModifiedBy>
  <cp:revision>99</cp:revision>
  <dcterms:created xsi:type="dcterms:W3CDTF">2017-11-02T08:38:29Z</dcterms:created>
  <dcterms:modified xsi:type="dcterms:W3CDTF">2018-11-02T14:00:17Z</dcterms:modified>
</cp:coreProperties>
</file>